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2" r:id="rId10"/>
    <p:sldId id="263" r:id="rId11"/>
    <p:sldId id="267" r:id="rId12"/>
    <p:sldId id="268" r:id="rId13"/>
    <p:sldId id="264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C80BD7-DAA7-4E57-AB61-A99A04EACB30}" type="datetimeFigureOut">
              <a:rPr lang="en-US" smtClean="0"/>
              <a:t>11/18/2010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4E6E90-1AEC-4592-B5D5-55210AE85A7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0431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75317DC2-67EA-4A7D-9025-2E8729BA0048}" type="datetimeFigureOut">
              <a:rPr lang="en-US" smtClean="0"/>
              <a:t>11/18/2010</a:t>
            </a:fld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B3857BA-D373-466F-B542-34950A36552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7DC2-67EA-4A7D-9025-2E8729BA0048}" type="datetimeFigureOut">
              <a:rPr lang="en-US" smtClean="0"/>
              <a:t>11/18/2010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857BA-D373-466F-B542-34950A36552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7DC2-67EA-4A7D-9025-2E8729BA0048}" type="datetimeFigureOut">
              <a:rPr lang="en-US" smtClean="0"/>
              <a:t>11/18/2010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857BA-D373-466F-B542-34950A36552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7DC2-67EA-4A7D-9025-2E8729BA0048}" type="datetimeFigureOut">
              <a:rPr lang="en-US" smtClean="0"/>
              <a:t>11/18/2010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857BA-D373-466F-B542-34950A36552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7DC2-67EA-4A7D-9025-2E8729BA0048}" type="datetimeFigureOut">
              <a:rPr lang="en-US" smtClean="0"/>
              <a:t>11/18/2010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857BA-D373-466F-B542-34950A36552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7DC2-67EA-4A7D-9025-2E8729BA0048}" type="datetimeFigureOut">
              <a:rPr lang="en-US" smtClean="0"/>
              <a:t>11/18/2010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857BA-D373-466F-B542-34950A36552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7DC2-67EA-4A7D-9025-2E8729BA0048}" type="datetimeFigureOut">
              <a:rPr lang="en-US" smtClean="0"/>
              <a:t>11/18/2010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857BA-D373-466F-B542-34950A36552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7DC2-67EA-4A7D-9025-2E8729BA0048}" type="datetimeFigureOut">
              <a:rPr lang="en-US" smtClean="0"/>
              <a:t>11/18/2010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857BA-D373-466F-B542-34950A36552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7DC2-67EA-4A7D-9025-2E8729BA0048}" type="datetimeFigureOut">
              <a:rPr lang="en-US" smtClean="0"/>
              <a:t>11/18/2010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857BA-D373-466F-B542-34950A36552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7DC2-67EA-4A7D-9025-2E8729BA0048}" type="datetimeFigureOut">
              <a:rPr lang="en-US" smtClean="0"/>
              <a:t>11/18/2010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857BA-D373-466F-B542-34950A36552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7DC2-67EA-4A7D-9025-2E8729BA0048}" type="datetimeFigureOut">
              <a:rPr lang="en-US" smtClean="0"/>
              <a:t>11/18/2010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857BA-D373-466F-B542-34950A36552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75317DC2-67EA-4A7D-9025-2E8729BA0048}" type="datetimeFigureOut">
              <a:rPr lang="en-US" smtClean="0"/>
              <a:t>11/18/2010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3B3857BA-D373-466F-B542-34950A365527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Objective 10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Standard deviation</a:t>
            </a:r>
          </a:p>
          <a:p>
            <a:r>
              <a:rPr lang="en-US" dirty="0" smtClean="0"/>
              <a:t>By: Joey Slack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2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DCIM\100MEDIA\IMAG00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285" y="1861457"/>
            <a:ext cx="2579915" cy="1719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DCIM\100MEDIA\IMAG003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447800"/>
            <a:ext cx="2819400" cy="187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DCIM\100MEDIA\IMAG00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905000"/>
            <a:ext cx="24384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DCIM\100MEDIA\IMAG003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905000"/>
            <a:ext cx="27432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355315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Part three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62200" y="3707172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32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727224" y="4032961"/>
            <a:ext cx="3041351" cy="2362200"/>
            <a:chOff x="2819400" y="3962400"/>
            <a:chExt cx="3041351" cy="236220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9400" y="4114800"/>
              <a:ext cx="3041351" cy="2209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Down Arrow 13"/>
            <p:cNvSpPr/>
            <p:nvPr/>
          </p:nvSpPr>
          <p:spPr>
            <a:xfrm>
              <a:off x="4419600" y="3962400"/>
              <a:ext cx="381000" cy="184666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Down Arrow 15"/>
            <p:cNvSpPr/>
            <p:nvPr/>
          </p:nvSpPr>
          <p:spPr>
            <a:xfrm>
              <a:off x="4800600" y="4376055"/>
              <a:ext cx="375557" cy="283029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800600" y="4114800"/>
              <a:ext cx="451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47</a:t>
              </a:r>
              <a:endParaRPr lang="en-US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886200" y="4125294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31 + 47 =  79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812118" y="6025829"/>
            <a:ext cx="5203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Now you need to type this in your calculator.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039646" y="4690096"/>
            <a:ext cx="3350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Left- 200</a:t>
            </a:r>
          </a:p>
          <a:p>
            <a:r>
              <a:rPr lang="en-US" dirty="0" smtClean="0"/>
              <a:t>Right-252</a:t>
            </a:r>
          </a:p>
          <a:p>
            <a:r>
              <a:rPr lang="en-US" dirty="0" smtClean="0"/>
              <a:t>Mean-200</a:t>
            </a:r>
          </a:p>
          <a:p>
            <a:r>
              <a:rPr lang="en-US" dirty="0" smtClean="0"/>
              <a:t>S D -26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91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533400"/>
            <a:ext cx="868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 do this you need to get into (</a:t>
            </a:r>
            <a:r>
              <a:rPr lang="en-US" dirty="0" smtClean="0"/>
              <a:t>normalcdf</a:t>
            </a:r>
            <a:r>
              <a:rPr lang="en-US" dirty="0" smtClean="0"/>
              <a:t>)</a:t>
            </a:r>
          </a:p>
          <a:p>
            <a:r>
              <a:rPr lang="en-US" dirty="0" smtClean="0"/>
              <a:t>To do this press 2</a:t>
            </a:r>
            <a:r>
              <a:rPr lang="en-US" baseline="30000" dirty="0" smtClean="0"/>
              <a:t>nd</a:t>
            </a:r>
            <a:r>
              <a:rPr lang="en-US" dirty="0" smtClean="0"/>
              <a:t>-vars-down-enter.</a:t>
            </a:r>
            <a:endParaRPr lang="en-US" dirty="0"/>
          </a:p>
        </p:txBody>
      </p:sp>
      <p:pic>
        <p:nvPicPr>
          <p:cNvPr id="1026" name="Picture 2" descr="E:\DCIM\100MEDIA\IMAG00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198" y="1179731"/>
            <a:ext cx="3716804" cy="2477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685800" y="163794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Left- 200</a:t>
            </a:r>
          </a:p>
          <a:p>
            <a:r>
              <a:rPr lang="en-US" dirty="0"/>
              <a:t>Right-252</a:t>
            </a:r>
          </a:p>
          <a:p>
            <a:r>
              <a:rPr lang="en-US" dirty="0"/>
              <a:t>Mean-200</a:t>
            </a:r>
          </a:p>
          <a:p>
            <a:r>
              <a:rPr lang="en-US" dirty="0"/>
              <a:t>S D -26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67000" y="1752600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rgbClr val="FF0000"/>
                </a:solidFill>
              </a:rPr>
              <a:t>You need to enter this in this order!!</a:t>
            </a:r>
            <a:endParaRPr lang="en-US" b="1" u="sng" dirty="0">
              <a:solidFill>
                <a:srgbClr val="FF0000"/>
              </a:solidFill>
            </a:endParaRPr>
          </a:p>
        </p:txBody>
      </p:sp>
      <p:pic>
        <p:nvPicPr>
          <p:cNvPr id="1027" name="Picture 3" descr="E:\DCIM\100MEDIA\IMAG00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6" y="4070901"/>
            <a:ext cx="3752850" cy="250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43000" y="3276600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Hit enter and you will have your answer!!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191000" y="4495800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Take this and multiply it by the amount of kids (500)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785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93" y="4343400"/>
            <a:ext cx="930275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7358743" y="4038600"/>
            <a:ext cx="0" cy="1828800"/>
          </a:xfrm>
          <a:prstGeom prst="straightConnector1">
            <a:avLst/>
          </a:prstGeom>
          <a:ln w="666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 descr="E:\DCIM\100MEDIA\IMAG00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299029"/>
            <a:ext cx="3352800" cy="223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1390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889844"/>
            <a:ext cx="8610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google.ca/imgres?imgurl=http://www.graco.unb.br/~alvares/estatistica/business.clayton.edu/arjomand/business/g32.gif&amp;imgrefurl=http://www.graco.unb.br/~alvares/estatistica/business.clayton.edu/arjomand/business/l3.html&amp;usg=__C66gJIyyciA7LxcxZeGxUsAzMMo=&amp;h=400&amp;w=540&amp;sz=4&amp;hl=en&amp;start=0&amp;zoom=1&amp;tbnid=KcUIzHWAJo5zBM:&amp;tbnh=142&amp;tbnw=195&amp;prev=/images%3Fq%3Dstandard%2Bdeviation%26hl%3Den%26biw%3D1440%26bih%3D799%26gbv%3D2%26tbs%3Disch:1&amp;itbs=1&amp;iact=hc&amp;vpx=544&amp;vpy=284&amp;dur=1268&amp;hovh=193&amp;hovw=261&amp;tx=160&amp;ty=124&amp;ei=GnvlTMqGMNnDcPPz4J8K&amp;oei=GnvlTMqGMNnDcPPz4J8K&amp;esq=1&amp;page=1&amp;ndsp=26&amp;ved=1t:429,r:9,s:0</a:t>
            </a:r>
          </a:p>
        </p:txBody>
      </p:sp>
    </p:spTree>
    <p:extLst>
      <p:ext uri="{BB962C8B-B14F-4D97-AF65-F5344CB8AC3E}">
        <p14:creationId xmlns:p14="http://schemas.microsoft.com/office/powerpoint/2010/main" val="163304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E:\DCIM\100MEDIA\IMAG0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14400"/>
            <a:ext cx="7924800" cy="52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029200" y="5941091"/>
            <a:ext cx="39405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Next page: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67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153401" cy="2286000"/>
          </a:xfrm>
        </p:spPr>
        <p:txBody>
          <a:bodyPr>
            <a:noAutofit/>
          </a:bodyPr>
          <a:lstStyle/>
          <a:p>
            <a:r>
              <a:rPr lang="en-US" sz="2000" dirty="0" smtClean="0"/>
              <a:t>The # of absentees per day at Jackson elementary school is believed to be an approximately normal distribution, with a mean of 143 absentees/day and a standard deviation of 20 absentees per day use the table to determine the approximate probability the fewer than 123 absences will occur any given day!!! 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993" y="2410738"/>
            <a:ext cx="7592209" cy="1105348"/>
          </a:xfrm>
        </p:spPr>
        <p:txBody>
          <a:bodyPr/>
          <a:lstStyle/>
          <a:p>
            <a:pPr marL="68580" indent="0">
              <a:buNone/>
            </a:pPr>
            <a:r>
              <a:rPr lang="en-US" dirty="0" smtClean="0"/>
              <a:t>First go on your </a:t>
            </a:r>
            <a:r>
              <a:rPr lang="en-US" dirty="0" smtClean="0"/>
              <a:t>calculator </a:t>
            </a:r>
            <a:r>
              <a:rPr lang="en-US" dirty="0" smtClean="0"/>
              <a:t>and press 2nd-vars-2</a:t>
            </a:r>
          </a:p>
        </p:txBody>
      </p:sp>
      <p:pic>
        <p:nvPicPr>
          <p:cNvPr id="2050" name="Picture 2" descr="E:\DCIM\100MEDIA\IMAG00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819400"/>
            <a:ext cx="26924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>
            <a:off x="5105400" y="3048000"/>
            <a:ext cx="1219200" cy="53340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>
            <a:off x="6781800" y="3733800"/>
            <a:ext cx="914400" cy="457200"/>
          </a:xfrm>
          <a:prstGeom prst="bentConnector3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11"/>
          <p:cNvCxnSpPr/>
          <p:nvPr/>
        </p:nvCxnSpPr>
        <p:spPr>
          <a:xfrm rot="5400000">
            <a:off x="6908801" y="4800600"/>
            <a:ext cx="1447800" cy="381001"/>
          </a:xfrm>
          <a:prstGeom prst="bentConnector3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04800" y="2819400"/>
            <a:ext cx="563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That will bring you to the screen that says </a:t>
            </a:r>
          </a:p>
          <a:p>
            <a:r>
              <a:rPr lang="en-US" dirty="0" smtClean="0"/>
              <a:t>  (Normal </a:t>
            </a:r>
            <a:r>
              <a:rPr lang="en-US" dirty="0" smtClean="0"/>
              <a:t>cdf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2051" name="Picture 3" descr="E:\DCIM\100MEDIA\IMAG00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548743"/>
            <a:ext cx="3429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2199041" y="5934670"/>
            <a:ext cx="39405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Next page: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6416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990600"/>
            <a:ext cx="7620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After you bring up the page then you need to know the mean (in this case it is 161).</a:t>
            </a:r>
          </a:p>
          <a:p>
            <a:r>
              <a:rPr lang="en-US" dirty="0" smtClean="0"/>
              <a:t>You also need to know the standard deviation (in this case it is 12).</a:t>
            </a:r>
          </a:p>
          <a:p>
            <a:r>
              <a:rPr lang="en-US" dirty="0" smtClean="0"/>
              <a:t>When you have this question is using the </a:t>
            </a:r>
            <a:r>
              <a:rPr lang="en-US" dirty="0" smtClean="0">
                <a:solidFill>
                  <a:srgbClr val="FF0000"/>
                </a:solidFill>
              </a:rPr>
              <a:t>lowest possible number </a:t>
            </a:r>
            <a:r>
              <a:rPr lang="en-US" dirty="0" smtClean="0"/>
              <a:t>to the 149. </a:t>
            </a:r>
          </a:p>
          <a:p>
            <a:r>
              <a:rPr lang="en-US" dirty="0" smtClean="0"/>
              <a:t>When you enter this it should look like this: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3400" y="2971800"/>
            <a:ext cx="655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Lowest </a:t>
            </a:r>
            <a:r>
              <a:rPr lang="en-US" dirty="0" smtClean="0">
                <a:solidFill>
                  <a:srgbClr val="FF0000"/>
                </a:solidFill>
              </a:rPr>
              <a:t>possible </a:t>
            </a:r>
            <a:r>
              <a:rPr lang="en-US" dirty="0" smtClean="0">
                <a:solidFill>
                  <a:srgbClr val="FF0000"/>
                </a:solidFill>
              </a:rPr>
              <a:t>= </a:t>
            </a:r>
            <a:r>
              <a:rPr lang="en-US" dirty="0" smtClean="0">
                <a:solidFill>
                  <a:srgbClr val="FF0000"/>
                </a:solidFill>
              </a:rPr>
              <a:t>-infinity e99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Highest </a:t>
            </a:r>
            <a:r>
              <a:rPr lang="en-US" dirty="0" smtClean="0">
                <a:solidFill>
                  <a:srgbClr val="FF0000"/>
                </a:solidFill>
              </a:rPr>
              <a:t>possible = +</a:t>
            </a:r>
            <a:r>
              <a:rPr lang="en-US" dirty="0" smtClean="0">
                <a:solidFill>
                  <a:srgbClr val="FF0000"/>
                </a:solidFill>
              </a:rPr>
              <a:t>infinity </a:t>
            </a:r>
            <a:r>
              <a:rPr lang="en-US" dirty="0">
                <a:solidFill>
                  <a:srgbClr val="FF0000"/>
                </a:solidFill>
              </a:rPr>
              <a:t>e99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074" name="Picture 2" descr="E:\DCIM\100MEDIA\IMAG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886200"/>
            <a:ext cx="4267868" cy="284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5867400"/>
            <a:ext cx="4572000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278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762000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After you press enter it will take you to a number </a:t>
            </a:r>
          </a:p>
          <a:p>
            <a:r>
              <a:rPr lang="en-US" dirty="0" smtClean="0"/>
              <a:t>And this number is not always right on to the answer just pick the closest one. </a:t>
            </a:r>
          </a:p>
        </p:txBody>
      </p:sp>
      <p:pic>
        <p:nvPicPr>
          <p:cNvPr id="4098" name="Picture 2" descr="E:\DCIM\100MEDIA\IMAG0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408331"/>
            <a:ext cx="4495800" cy="299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DCIM\100MEDIA\IMAG0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71" y="2017931"/>
            <a:ext cx="3581400" cy="23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Elbow Connector 5"/>
          <p:cNvCxnSpPr/>
          <p:nvPr/>
        </p:nvCxnSpPr>
        <p:spPr>
          <a:xfrm rot="10800000" flipV="1">
            <a:off x="685800" y="2906932"/>
            <a:ext cx="4648200" cy="304800"/>
          </a:xfrm>
          <a:prstGeom prst="bentConnector3">
            <a:avLst>
              <a:gd name="adj1" fmla="val 94263"/>
            </a:avLst>
          </a:prstGeom>
          <a:ln w="6032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726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2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72836" y="2887701"/>
            <a:ext cx="8656864" cy="2065299"/>
            <a:chOff x="372836" y="2887701"/>
            <a:chExt cx="8656864" cy="2065299"/>
          </a:xfrm>
        </p:grpSpPr>
        <p:pic>
          <p:nvPicPr>
            <p:cNvPr id="5122" name="Picture 2" descr="E:\DCIM\100MEDIA\IMAG0014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836" y="2887701"/>
              <a:ext cx="2971800" cy="1981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3" name="Picture 3" descr="E:\DCIM\100MEDIA\IMAG0015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3750" y="2887701"/>
              <a:ext cx="3009900" cy="2006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4" name="Picture 4" descr="E:\DCIM\100MEDIA\IMAG0016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9800" y="2946400"/>
              <a:ext cx="3009900" cy="2006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6464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209800"/>
            <a:ext cx="2693987" cy="403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5800" y="990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Start with stat then enter type into 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L1 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the #s that the question has in this case it is 3,7,9,11,15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  <a:endParaRPr lang="en-US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51" name="Picture 3" descr="E:\DCIM\100MEDIA\IMAG00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429000"/>
            <a:ext cx="381000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Elbow Connector 5"/>
          <p:cNvCxnSpPr/>
          <p:nvPr/>
        </p:nvCxnSpPr>
        <p:spPr>
          <a:xfrm>
            <a:off x="5181600" y="1981200"/>
            <a:ext cx="1524000" cy="1371600"/>
          </a:xfrm>
          <a:prstGeom prst="bentConnector3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lbow Connector 7"/>
          <p:cNvCxnSpPr/>
          <p:nvPr/>
        </p:nvCxnSpPr>
        <p:spPr>
          <a:xfrm rot="16200000" flipH="1">
            <a:off x="6464696" y="3873896"/>
            <a:ext cx="1905000" cy="1015207"/>
          </a:xfrm>
          <a:prstGeom prst="bentConnector3">
            <a:avLst/>
          </a:prstGeom>
          <a:ln w="3492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urved Connector 9"/>
          <p:cNvCxnSpPr/>
          <p:nvPr/>
        </p:nvCxnSpPr>
        <p:spPr>
          <a:xfrm rot="10800000">
            <a:off x="4953000" y="4381500"/>
            <a:ext cx="2743200" cy="1333501"/>
          </a:xfrm>
          <a:prstGeom prst="curvedConnector3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402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990600"/>
            <a:ext cx="594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Then we have to go to the main page on your calculator then press stat </a:t>
            </a:r>
            <a:r>
              <a:rPr lang="en-US" dirty="0"/>
              <a:t> </a:t>
            </a:r>
            <a:r>
              <a:rPr lang="en-US" dirty="0" smtClean="0"/>
              <a:t>then over to the right then –</a:t>
            </a:r>
            <a:r>
              <a:rPr lang="en-US" dirty="0" smtClean="0"/>
              <a:t>var</a:t>
            </a:r>
            <a:r>
              <a:rPr lang="en-US" dirty="0" smtClean="0"/>
              <a:t> stats. Then enter.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111829"/>
            <a:ext cx="2689225" cy="402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4572000" y="1913930"/>
            <a:ext cx="2590800" cy="121027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295400" y="2971800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Then u will need to put in list 1  by pressing 2</a:t>
            </a:r>
            <a:r>
              <a:rPr lang="en-US" baseline="30000" dirty="0" smtClean="0"/>
              <a:t>nd</a:t>
            </a:r>
            <a:r>
              <a:rPr lang="en-US" dirty="0" smtClean="0"/>
              <a:t> 1.</a:t>
            </a:r>
            <a:endParaRPr lang="en-US" dirty="0"/>
          </a:p>
        </p:txBody>
      </p:sp>
      <p:pic>
        <p:nvPicPr>
          <p:cNvPr id="1026" name="Picture 2" descr="E:\DCIM\100MEDIA\IMAG00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962400"/>
            <a:ext cx="3664298" cy="2442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715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Find the standard deviation for the data given 3,7,9,11,15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3"/>
            <a:ext cx="6777317" cy="1105348"/>
          </a:xfrm>
        </p:spPr>
        <p:txBody>
          <a:bodyPr/>
          <a:lstStyle/>
          <a:p>
            <a:pPr marL="68580" indent="0">
              <a:buNone/>
            </a:pPr>
            <a:r>
              <a:rPr lang="en-US" dirty="0" smtClean="0"/>
              <a:t>Population standard deviation.</a:t>
            </a:r>
            <a:endParaRPr lang="en-US" dirty="0"/>
          </a:p>
        </p:txBody>
      </p:sp>
      <p:pic>
        <p:nvPicPr>
          <p:cNvPr id="2053" name="Picture 5" descr="E:\DCIM\100MEDIA\IMAG00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46086"/>
            <a:ext cx="24384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4495800" y="2830286"/>
            <a:ext cx="21336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5257800" y="3200400"/>
            <a:ext cx="1371600" cy="870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66800" y="3058886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Sample standard deviation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066800" y="4114800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this question we use the population standard deviation   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5181600" y="3382970"/>
            <a:ext cx="1485900" cy="7318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1" y="4572000"/>
            <a:ext cx="8656637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Oval 18"/>
          <p:cNvSpPr/>
          <p:nvPr/>
        </p:nvSpPr>
        <p:spPr>
          <a:xfrm>
            <a:off x="5140779" y="5682343"/>
            <a:ext cx="990600" cy="381000"/>
          </a:xfrm>
          <a:prstGeom prst="ellipse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725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232</TotalTime>
  <Words>386</Words>
  <Application>Microsoft Office PowerPoint</Application>
  <PresentationFormat>On-screen Show (4:3)</PresentationFormat>
  <Paragraphs>44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Austin</vt:lpstr>
      <vt:lpstr>Objective 10 </vt:lpstr>
      <vt:lpstr>PowerPoint Presentation</vt:lpstr>
      <vt:lpstr>The # of absentees per day at Jackson elementary school is believed to be an approximately normal distribution, with a mean of 143 absentees/day and a standard deviation of 20 absentees per day use the table to determine the approximate probability the fewer than 123 absences will occur any given day!!! </vt:lpstr>
      <vt:lpstr>PowerPoint Presentation</vt:lpstr>
      <vt:lpstr>PowerPoint Presentation</vt:lpstr>
      <vt:lpstr>Part 2</vt:lpstr>
      <vt:lpstr>PowerPoint Presentation</vt:lpstr>
      <vt:lpstr>PowerPoint Presentation</vt:lpstr>
      <vt:lpstr>Find the standard deviation for the data given 3,7,9,11,15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Objective 10</dc:title>
  <dc:creator>Joseph Slack</dc:creator>
  <cp:lastModifiedBy>Joseph Slack</cp:lastModifiedBy>
  <cp:revision>27</cp:revision>
  <dcterms:created xsi:type="dcterms:W3CDTF">2010-11-10T19:16:16Z</dcterms:created>
  <dcterms:modified xsi:type="dcterms:W3CDTF">2010-11-18T20:14:53Z</dcterms:modified>
</cp:coreProperties>
</file>